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Exo 2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D0VjBAv3B4NntoRQt2NCs2y2o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Exo2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xo2-italic.fntdata"/><Relationship Id="rId14" Type="http://schemas.openxmlformats.org/officeDocument/2006/relationships/font" Target="fonts/Exo2-bold.fntdata"/><Relationship Id="rId17" Type="http://customschemas.google.com/relationships/presentationmetadata" Target="metadata"/><Relationship Id="rId16" Type="http://schemas.openxmlformats.org/officeDocument/2006/relationships/font" Target="fonts/Exo2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8391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5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717938" y="2398923"/>
            <a:ext cx="839345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POLOŽAJ ŽENA U SRPSKOM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STARTAP EKOSISTEMU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9055" y="45544"/>
            <a:ext cx="3514917" cy="134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5450" y="-565862"/>
            <a:ext cx="2460324" cy="246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-1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270" y="369041"/>
            <a:ext cx="9915457" cy="557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8391" l="0" r="0" t="0"/>
          <a:stretch/>
        </p:blipFill>
        <p:spPr>
          <a:xfrm>
            <a:off x="0" y="6315526"/>
            <a:ext cx="12192000" cy="54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6"/>
            <a:ext cx="10515600" cy="539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659C"/>
              </a:buClr>
              <a:buSzPts val="3200"/>
              <a:buFont typeface="Exo 2"/>
              <a:buNone/>
            </a:pPr>
            <a:r>
              <a:rPr lang="en-US" sz="3200">
                <a:solidFill>
                  <a:srgbClr val="28659C"/>
                </a:solidFill>
                <a:latin typeface="Exo 2"/>
                <a:ea typeface="Exo 2"/>
                <a:cs typeface="Exo 2"/>
                <a:sym typeface="Exo 2"/>
              </a:rPr>
              <a:t>PROFIL OSNIVAČICE STARTAPA U SRBIJI</a:t>
            </a:r>
            <a:endParaRPr sz="3200">
              <a:solidFill>
                <a:srgbClr val="28659C"/>
              </a:solidFill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883" y="798715"/>
            <a:ext cx="10583917" cy="595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8391" l="0" r="0" t="0"/>
          <a:stretch/>
        </p:blipFill>
        <p:spPr>
          <a:xfrm>
            <a:off x="0" y="6315526"/>
            <a:ext cx="12192000" cy="54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248" y="85191"/>
            <a:ext cx="11286623" cy="634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8391" l="0" r="0" t="0"/>
          <a:stretch/>
        </p:blipFill>
        <p:spPr>
          <a:xfrm>
            <a:off x="0" y="6315526"/>
            <a:ext cx="12192000" cy="54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266" y="397238"/>
            <a:ext cx="10343468" cy="581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b="8391" l="0" r="0" t="0"/>
          <a:stretch/>
        </p:blipFill>
        <p:spPr>
          <a:xfrm>
            <a:off x="0" y="6315526"/>
            <a:ext cx="12192000" cy="54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5973" y="-378082"/>
            <a:ext cx="14343945" cy="806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 b="8391" l="0" r="0" t="0"/>
          <a:stretch/>
        </p:blipFill>
        <p:spPr>
          <a:xfrm>
            <a:off x="0" y="6315526"/>
            <a:ext cx="12192000" cy="54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004" y="349125"/>
            <a:ext cx="9899966" cy="55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 b="8391" l="0" r="0" t="0"/>
          <a:stretch/>
        </p:blipFill>
        <p:spPr>
          <a:xfrm>
            <a:off x="0" y="6315526"/>
            <a:ext cx="12192000" cy="54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b="8391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4424850" y="2238700"/>
            <a:ext cx="446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www.preduzmi.rs</a:t>
            </a:r>
            <a:endParaRPr sz="400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2024-04-02T09:04:09Z</dcterms:created>
  <dc:creator>Korisnik</dc:creator>
</cp:coreProperties>
</file>